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1674" y="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omas Ehrlich" userId="44bace70ba96bdae" providerId="LiveId" clId="{350CF7BE-266A-4888-B8E4-BDC981479C49}"/>
    <pc:docChg chg="custSel modSld">
      <pc:chgData name="Thomas Ehrlich" userId="44bace70ba96bdae" providerId="LiveId" clId="{350CF7BE-266A-4888-B8E4-BDC981479C49}" dt="2025-10-28T08:45:05.558" v="63" actId="20577"/>
      <pc:docMkLst>
        <pc:docMk/>
      </pc:docMkLst>
      <pc:sldChg chg="modSp mod">
        <pc:chgData name="Thomas Ehrlich" userId="44bace70ba96bdae" providerId="LiveId" clId="{350CF7BE-266A-4888-B8E4-BDC981479C49}" dt="2025-10-28T08:45:05.558" v="63" actId="20577"/>
        <pc:sldMkLst>
          <pc:docMk/>
          <pc:sldMk cId="0" sldId="256"/>
        </pc:sldMkLst>
        <pc:spChg chg="mod">
          <ac:chgData name="Thomas Ehrlich" userId="44bace70ba96bdae" providerId="LiveId" clId="{350CF7BE-266A-4888-B8E4-BDC981479C49}" dt="2025-10-28T08:44:53.671" v="9" actId="6549"/>
          <ac:spMkLst>
            <pc:docMk/>
            <pc:sldMk cId="0" sldId="256"/>
            <ac:spMk id="2" creationId="{00000000-0000-0000-0000-000000000000}"/>
          </ac:spMkLst>
        </pc:spChg>
        <pc:spChg chg="mod">
          <ac:chgData name="Thomas Ehrlich" userId="44bace70ba96bdae" providerId="LiveId" clId="{350CF7BE-266A-4888-B8E4-BDC981479C49}" dt="2025-10-28T08:45:05.558" v="63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 mod">
        <pc:chgData name="Thomas Ehrlich" userId="44bace70ba96bdae" providerId="LiveId" clId="{350CF7BE-266A-4888-B8E4-BDC981479C49}" dt="2025-10-28T08:44:31.925" v="7" actId="27636"/>
        <pc:sldMkLst>
          <pc:docMk/>
          <pc:sldMk cId="0" sldId="257"/>
        </pc:sldMkLst>
        <pc:spChg chg="mod">
          <ac:chgData name="Thomas Ehrlich" userId="44bace70ba96bdae" providerId="LiveId" clId="{350CF7BE-266A-4888-B8E4-BDC981479C49}" dt="2025-10-28T08:44:31.925" v="7" actId="27636"/>
          <ac:spMkLst>
            <pc:docMk/>
            <pc:sldMk cId="0" sldId="257"/>
            <ac:spMk id="3" creationId="{00000000-0000-0000-0000-000000000000}"/>
          </ac:spMkLst>
        </pc:spChg>
      </pc:sldChg>
      <pc:sldChg chg="modSp mod">
        <pc:chgData name="Thomas Ehrlich" userId="44bace70ba96bdae" providerId="LiveId" clId="{350CF7BE-266A-4888-B8E4-BDC981479C49}" dt="2025-10-28T08:44:02.064" v="3" actId="255"/>
        <pc:sldMkLst>
          <pc:docMk/>
          <pc:sldMk cId="0" sldId="258"/>
        </pc:sldMkLst>
        <pc:spChg chg="mod">
          <ac:chgData name="Thomas Ehrlich" userId="44bace70ba96bdae" providerId="LiveId" clId="{350CF7BE-266A-4888-B8E4-BDC981479C49}" dt="2025-10-28T08:44:02.064" v="3" actId="255"/>
          <ac:spMkLst>
            <pc:docMk/>
            <pc:sldMk cId="0" sldId="258"/>
            <ac:spMk id="3" creationId="{00000000-0000-0000-0000-000000000000}"/>
          </ac:spMkLst>
        </pc:spChg>
      </pc:sldChg>
      <pc:sldChg chg="modSp mod">
        <pc:chgData name="Thomas Ehrlich" userId="44bace70ba96bdae" providerId="LiveId" clId="{350CF7BE-266A-4888-B8E4-BDC981479C49}" dt="2025-10-28T08:43:23.774" v="1" actId="255"/>
        <pc:sldMkLst>
          <pc:docMk/>
          <pc:sldMk cId="0" sldId="259"/>
        </pc:sldMkLst>
        <pc:spChg chg="mod">
          <ac:chgData name="Thomas Ehrlich" userId="44bace70ba96bdae" providerId="LiveId" clId="{350CF7BE-266A-4888-B8E4-BDC981479C49}" dt="2025-10-28T08:43:23.774" v="1" actId="255"/>
          <ac:spMkLst>
            <pc:docMk/>
            <pc:sldMk cId="0" sldId="259"/>
            <ac:spMk id="3" creationId="{00000000-0000-0000-0000-000000000000}"/>
          </ac:spMkLst>
        </pc:spChg>
      </pc:sldChg>
      <pc:sldChg chg="modSp mod">
        <pc:chgData name="Thomas Ehrlich" userId="44bace70ba96bdae" providerId="LiveId" clId="{350CF7BE-266A-4888-B8E4-BDC981479C49}" dt="2025-10-28T08:43:44.213" v="2" actId="255"/>
        <pc:sldMkLst>
          <pc:docMk/>
          <pc:sldMk cId="0" sldId="260"/>
        </pc:sldMkLst>
        <pc:spChg chg="mod">
          <ac:chgData name="Thomas Ehrlich" userId="44bace70ba96bdae" providerId="LiveId" clId="{350CF7BE-266A-4888-B8E4-BDC981479C49}" dt="2025-10-28T08:43:44.213" v="2" actId="255"/>
          <ac:spMkLst>
            <pc:docMk/>
            <pc:sldMk cId="0" sldId="260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/>
              <a:t>Business Meeting </a:t>
            </a:r>
            <a:br>
              <a:rPr lang="de-DE" dirty="0"/>
            </a:br>
            <a:r>
              <a:rPr dirty="0"/>
              <a:t> Multilingual Phrases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dirty="0"/>
              <a:t>Phases 1–7 ·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Phase 1 – Before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sz="2400" dirty="0"/>
          </a:p>
          <a:p>
            <a:pPr>
              <a:spcAft>
                <a:spcPts val="1000"/>
              </a:spcAft>
            </a:pPr>
            <a:r>
              <a:rPr sz="2400" dirty="0" err="1"/>
              <a:t>你的会议几点开始</a:t>
            </a:r>
            <a:r>
              <a:rPr sz="2400" dirty="0"/>
              <a:t>？ (</a:t>
            </a:r>
            <a:r>
              <a:rPr sz="2400" dirty="0" err="1"/>
              <a:t>Nǐ</a:t>
            </a:r>
            <a:r>
              <a:rPr sz="2400" dirty="0"/>
              <a:t> de </a:t>
            </a:r>
            <a:r>
              <a:rPr sz="2400" dirty="0" err="1"/>
              <a:t>huìyì</a:t>
            </a:r>
            <a:r>
              <a:rPr sz="2400" dirty="0"/>
              <a:t> </a:t>
            </a:r>
            <a:r>
              <a:rPr sz="2400" dirty="0" err="1"/>
              <a:t>jǐ</a:t>
            </a:r>
            <a:r>
              <a:rPr sz="2400" dirty="0"/>
              <a:t> </a:t>
            </a:r>
            <a:r>
              <a:rPr sz="2400" dirty="0" err="1"/>
              <a:t>diǎn</a:t>
            </a:r>
            <a:r>
              <a:rPr sz="2400" dirty="0"/>
              <a:t> </a:t>
            </a:r>
            <a:r>
              <a:rPr sz="2400" dirty="0" err="1"/>
              <a:t>kāishǐ</a:t>
            </a:r>
            <a:r>
              <a:rPr sz="2400" dirty="0"/>
              <a:t>?)</a:t>
            </a:r>
            <a:br>
              <a:rPr sz="2400" dirty="0"/>
            </a:br>
            <a:r>
              <a:rPr sz="2400" dirty="0"/>
              <a:t>EN: What time does your meeting start?</a:t>
            </a:r>
            <a:br>
              <a:rPr sz="2400" dirty="0"/>
            </a:br>
            <a:r>
              <a:rPr sz="2400" dirty="0"/>
              <a:t>DE: Wann </a:t>
            </a:r>
            <a:r>
              <a:rPr sz="2400" dirty="0" err="1"/>
              <a:t>beginnt</a:t>
            </a:r>
            <a:r>
              <a:rPr sz="2400" dirty="0"/>
              <a:t> </a:t>
            </a:r>
            <a:r>
              <a:rPr sz="2400" dirty="0" err="1"/>
              <a:t>dein</a:t>
            </a:r>
            <a:r>
              <a:rPr sz="2400" dirty="0"/>
              <a:t> Meeting?</a:t>
            </a:r>
          </a:p>
          <a:p>
            <a:pPr>
              <a:spcAft>
                <a:spcPts val="1000"/>
              </a:spcAft>
            </a:pPr>
            <a:r>
              <a:rPr sz="2400" dirty="0" err="1"/>
              <a:t>会议室在哪里</a:t>
            </a:r>
            <a:r>
              <a:rPr sz="2400" dirty="0"/>
              <a:t>？ (</a:t>
            </a:r>
            <a:r>
              <a:rPr sz="2400" dirty="0" err="1"/>
              <a:t>Huìyì</a:t>
            </a:r>
            <a:r>
              <a:rPr sz="2400" dirty="0"/>
              <a:t> </a:t>
            </a:r>
            <a:r>
              <a:rPr sz="2400" dirty="0" err="1"/>
              <a:t>shì</a:t>
            </a:r>
            <a:r>
              <a:rPr sz="2400" dirty="0"/>
              <a:t> </a:t>
            </a:r>
            <a:r>
              <a:rPr sz="2400" dirty="0" err="1"/>
              <a:t>zài</a:t>
            </a:r>
            <a:r>
              <a:rPr sz="2400" dirty="0"/>
              <a:t> </a:t>
            </a:r>
            <a:r>
              <a:rPr sz="2400" dirty="0" err="1"/>
              <a:t>nǎlǐ</a:t>
            </a:r>
            <a:r>
              <a:rPr sz="2400" dirty="0"/>
              <a:t>?)</a:t>
            </a:r>
            <a:br>
              <a:rPr sz="2400" dirty="0"/>
            </a:br>
            <a:r>
              <a:rPr sz="2400" dirty="0"/>
              <a:t>EN: Where is the conference room?</a:t>
            </a:r>
            <a:br>
              <a:rPr sz="2400" dirty="0"/>
            </a:br>
            <a:r>
              <a:rPr sz="2400" dirty="0"/>
              <a:t>DE: Wo </a:t>
            </a:r>
            <a:r>
              <a:rPr sz="2400" dirty="0" err="1"/>
              <a:t>ist</a:t>
            </a:r>
            <a:r>
              <a:rPr sz="2400" dirty="0"/>
              <a:t> der </a:t>
            </a:r>
            <a:r>
              <a:rPr sz="2400" dirty="0" err="1"/>
              <a:t>Konferenzraum</a:t>
            </a:r>
            <a:r>
              <a:rPr sz="2400" dirty="0"/>
              <a:t>?</a:t>
            </a:r>
          </a:p>
          <a:p>
            <a:pPr>
              <a:spcAft>
                <a:spcPts val="1000"/>
              </a:spcAft>
            </a:pPr>
            <a:r>
              <a:rPr sz="2400" dirty="0" err="1"/>
              <a:t>会议将持续多久</a:t>
            </a:r>
            <a:r>
              <a:rPr sz="2400" dirty="0"/>
              <a:t>？ (</a:t>
            </a:r>
            <a:r>
              <a:rPr sz="2400" dirty="0" err="1"/>
              <a:t>Huìyì</a:t>
            </a:r>
            <a:r>
              <a:rPr sz="2400" dirty="0"/>
              <a:t> </a:t>
            </a:r>
            <a:r>
              <a:rPr sz="2400" dirty="0" err="1"/>
              <a:t>jiāng</a:t>
            </a:r>
            <a:r>
              <a:rPr sz="2400" dirty="0"/>
              <a:t> </a:t>
            </a:r>
            <a:r>
              <a:rPr sz="2400" dirty="0" err="1"/>
              <a:t>chíxù</a:t>
            </a:r>
            <a:r>
              <a:rPr sz="2400" dirty="0"/>
              <a:t> </a:t>
            </a:r>
            <a:r>
              <a:rPr sz="2400" dirty="0" err="1"/>
              <a:t>duōjiǔ</a:t>
            </a:r>
            <a:r>
              <a:rPr sz="2400" dirty="0"/>
              <a:t>?)</a:t>
            </a:r>
            <a:br>
              <a:rPr sz="2400" dirty="0"/>
            </a:br>
            <a:r>
              <a:rPr sz="2400" dirty="0"/>
              <a:t>EN: How long will the meeting last?</a:t>
            </a:r>
            <a:br>
              <a:rPr sz="2400" dirty="0"/>
            </a:br>
            <a:r>
              <a:rPr sz="2400" dirty="0"/>
              <a:t>DE: Wie </a:t>
            </a:r>
            <a:r>
              <a:rPr sz="2400" dirty="0" err="1"/>
              <a:t>lange</a:t>
            </a:r>
            <a:r>
              <a:rPr sz="2400" dirty="0"/>
              <a:t> </a:t>
            </a:r>
            <a:r>
              <a:rPr sz="2400" dirty="0" err="1"/>
              <a:t>dauert</a:t>
            </a:r>
            <a:r>
              <a:rPr sz="2400" dirty="0"/>
              <a:t> das Meeting?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Phase 2 – Startphase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sz="2000" dirty="0"/>
          </a:p>
          <a:p>
            <a:pPr>
              <a:spcAft>
                <a:spcPts val="1000"/>
              </a:spcAft>
            </a:pPr>
            <a:r>
              <a:rPr sz="2000" dirty="0" err="1"/>
              <a:t>大家好，欢迎参加会议</a:t>
            </a:r>
            <a:r>
              <a:rPr sz="2000" dirty="0"/>
              <a:t>。 (</a:t>
            </a:r>
            <a:r>
              <a:rPr sz="2000" dirty="0" err="1"/>
              <a:t>Dàjiā</a:t>
            </a:r>
            <a:r>
              <a:rPr sz="2000" dirty="0"/>
              <a:t> </a:t>
            </a:r>
            <a:r>
              <a:rPr sz="2000" dirty="0" err="1"/>
              <a:t>hǎo</a:t>
            </a:r>
            <a:r>
              <a:rPr sz="2000" dirty="0"/>
              <a:t>, </a:t>
            </a:r>
            <a:r>
              <a:rPr sz="2000" dirty="0" err="1"/>
              <a:t>huānyíng</a:t>
            </a:r>
            <a:r>
              <a:rPr sz="2000" dirty="0"/>
              <a:t> </a:t>
            </a:r>
            <a:r>
              <a:rPr sz="2000" dirty="0" err="1"/>
              <a:t>cānjiā</a:t>
            </a:r>
            <a:r>
              <a:rPr sz="2000" dirty="0"/>
              <a:t> </a:t>
            </a:r>
            <a:r>
              <a:rPr sz="2000" dirty="0" err="1"/>
              <a:t>huìyì</a:t>
            </a:r>
            <a:r>
              <a:rPr sz="2000" dirty="0"/>
              <a:t>.)</a:t>
            </a:r>
            <a:br>
              <a:rPr sz="2000" dirty="0"/>
            </a:br>
            <a:r>
              <a:rPr sz="2000" dirty="0"/>
              <a:t>EN: Hello everyone, welcome to the meeting.</a:t>
            </a:r>
            <a:br>
              <a:rPr sz="2000" dirty="0"/>
            </a:br>
            <a:r>
              <a:rPr sz="2000" dirty="0"/>
              <a:t>DE: Hallo </a:t>
            </a:r>
            <a:r>
              <a:rPr sz="2000" dirty="0" err="1"/>
              <a:t>zusammen</a:t>
            </a:r>
            <a:r>
              <a:rPr sz="2000" dirty="0"/>
              <a:t>, </a:t>
            </a:r>
            <a:r>
              <a:rPr sz="2000" dirty="0" err="1"/>
              <a:t>willkommen</a:t>
            </a:r>
            <a:r>
              <a:rPr sz="2000" dirty="0"/>
              <a:t> </a:t>
            </a:r>
            <a:r>
              <a:rPr sz="2000" dirty="0" err="1"/>
              <a:t>zur</a:t>
            </a:r>
            <a:r>
              <a:rPr sz="2000" dirty="0"/>
              <a:t> </a:t>
            </a:r>
            <a:r>
              <a:rPr sz="2000" dirty="0" err="1"/>
              <a:t>Besprechung</a:t>
            </a:r>
            <a:r>
              <a:rPr sz="2000" dirty="0"/>
              <a:t>.</a:t>
            </a:r>
          </a:p>
          <a:p>
            <a:pPr>
              <a:spcAft>
                <a:spcPts val="1000"/>
              </a:spcAft>
            </a:pPr>
            <a:r>
              <a:rPr sz="2000" dirty="0" err="1"/>
              <a:t>我们先互相介绍一下</a:t>
            </a:r>
            <a:r>
              <a:rPr sz="2000" dirty="0"/>
              <a:t>。 (</a:t>
            </a:r>
            <a:r>
              <a:rPr sz="2000" dirty="0" err="1"/>
              <a:t>Wǒmen</a:t>
            </a:r>
            <a:r>
              <a:rPr sz="2000" dirty="0"/>
              <a:t> </a:t>
            </a:r>
            <a:r>
              <a:rPr sz="2000" dirty="0" err="1"/>
              <a:t>xiān</a:t>
            </a:r>
            <a:r>
              <a:rPr sz="2000" dirty="0"/>
              <a:t> </a:t>
            </a:r>
            <a:r>
              <a:rPr sz="2000" dirty="0" err="1"/>
              <a:t>hùxiāng</a:t>
            </a:r>
            <a:r>
              <a:rPr sz="2000" dirty="0"/>
              <a:t> </a:t>
            </a:r>
            <a:r>
              <a:rPr sz="2000" dirty="0" err="1"/>
              <a:t>jièshào</a:t>
            </a:r>
            <a:r>
              <a:rPr sz="2000" dirty="0"/>
              <a:t> </a:t>
            </a:r>
            <a:r>
              <a:rPr sz="2000" dirty="0" err="1"/>
              <a:t>yīxià</a:t>
            </a:r>
            <a:r>
              <a:rPr sz="2000" dirty="0"/>
              <a:t>.)</a:t>
            </a:r>
            <a:br>
              <a:rPr sz="2000" dirty="0"/>
            </a:br>
            <a:r>
              <a:rPr sz="2000" dirty="0"/>
              <a:t>EN: Let’s first introduce ourselves.</a:t>
            </a:r>
            <a:br>
              <a:rPr sz="2000" dirty="0"/>
            </a:br>
            <a:r>
              <a:rPr sz="2000" dirty="0"/>
              <a:t>DE: Lassen Sie </a:t>
            </a:r>
            <a:r>
              <a:rPr sz="2000" dirty="0" err="1"/>
              <a:t>uns</a:t>
            </a:r>
            <a:r>
              <a:rPr sz="2000" dirty="0"/>
              <a:t> </a:t>
            </a:r>
            <a:r>
              <a:rPr sz="2000" dirty="0" err="1"/>
              <a:t>zuerst</a:t>
            </a:r>
            <a:r>
              <a:rPr sz="2000" dirty="0"/>
              <a:t> </a:t>
            </a:r>
            <a:r>
              <a:rPr sz="2000" dirty="0" err="1"/>
              <a:t>vorstellen</a:t>
            </a:r>
            <a:r>
              <a:rPr sz="2000" dirty="0"/>
              <a:t>.</a:t>
            </a:r>
          </a:p>
          <a:p>
            <a:pPr>
              <a:spcAft>
                <a:spcPts val="1000"/>
              </a:spcAft>
            </a:pPr>
            <a:r>
              <a:rPr sz="2000" dirty="0" err="1"/>
              <a:t>今天见到大家很高兴</a:t>
            </a:r>
            <a:r>
              <a:rPr sz="2000" dirty="0"/>
              <a:t>。 (</a:t>
            </a:r>
            <a:r>
              <a:rPr sz="2000" dirty="0" err="1"/>
              <a:t>Jīntiān</a:t>
            </a:r>
            <a:r>
              <a:rPr sz="2000" dirty="0"/>
              <a:t> </a:t>
            </a:r>
            <a:r>
              <a:rPr sz="2000" dirty="0" err="1"/>
              <a:t>jiàndào</a:t>
            </a:r>
            <a:r>
              <a:rPr sz="2000" dirty="0"/>
              <a:t> </a:t>
            </a:r>
            <a:r>
              <a:rPr sz="2000" dirty="0" err="1"/>
              <a:t>dàjiā</a:t>
            </a:r>
            <a:r>
              <a:rPr sz="2000" dirty="0"/>
              <a:t> </a:t>
            </a:r>
            <a:r>
              <a:rPr sz="2000" dirty="0" err="1"/>
              <a:t>hěn</a:t>
            </a:r>
            <a:r>
              <a:rPr sz="2000" dirty="0"/>
              <a:t> </a:t>
            </a:r>
            <a:r>
              <a:rPr sz="2000" dirty="0" err="1"/>
              <a:t>gāoxìng</a:t>
            </a:r>
            <a:r>
              <a:rPr sz="2000" dirty="0"/>
              <a:t>.)</a:t>
            </a:r>
            <a:br>
              <a:rPr sz="2000" dirty="0"/>
            </a:br>
            <a:r>
              <a:rPr sz="2000" dirty="0"/>
              <a:t>EN: It’s nice to see you all today.</a:t>
            </a:r>
            <a:br>
              <a:rPr sz="2000" dirty="0"/>
            </a:br>
            <a:r>
              <a:rPr sz="2000" dirty="0"/>
              <a:t>DE: Schön, </a:t>
            </a:r>
            <a:r>
              <a:rPr sz="2000" dirty="0" err="1"/>
              <a:t>euch</a:t>
            </a:r>
            <a:r>
              <a:rPr sz="2000" dirty="0"/>
              <a:t> </a:t>
            </a:r>
            <a:r>
              <a:rPr sz="2000" dirty="0" err="1"/>
              <a:t>heute</a:t>
            </a:r>
            <a:r>
              <a:rPr sz="2000" dirty="0"/>
              <a:t> </a:t>
            </a:r>
            <a:r>
              <a:rPr sz="2000" dirty="0" err="1"/>
              <a:t>zu</a:t>
            </a:r>
            <a:r>
              <a:rPr sz="2000" dirty="0"/>
              <a:t> </a:t>
            </a:r>
            <a:r>
              <a:rPr sz="2000" dirty="0" err="1"/>
              <a:t>sehen</a:t>
            </a:r>
            <a:r>
              <a:rPr sz="2000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Phase 3 – Kick-off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sz="2000" dirty="0"/>
          </a:p>
          <a:p>
            <a:pPr>
              <a:spcAft>
                <a:spcPts val="1000"/>
              </a:spcAft>
            </a:pPr>
            <a:r>
              <a:rPr sz="2000" dirty="0" err="1"/>
              <a:t>我们开始会议吧</a:t>
            </a:r>
            <a:r>
              <a:rPr sz="2000" dirty="0"/>
              <a:t>。 (</a:t>
            </a:r>
            <a:r>
              <a:rPr sz="2000" dirty="0" err="1"/>
              <a:t>Wǒmen</a:t>
            </a:r>
            <a:r>
              <a:rPr sz="2000" dirty="0"/>
              <a:t> </a:t>
            </a:r>
            <a:r>
              <a:rPr sz="2000" dirty="0" err="1"/>
              <a:t>kāishǐ</a:t>
            </a:r>
            <a:r>
              <a:rPr sz="2000" dirty="0"/>
              <a:t> </a:t>
            </a:r>
            <a:r>
              <a:rPr sz="2000" dirty="0" err="1"/>
              <a:t>huìyì</a:t>
            </a:r>
            <a:r>
              <a:rPr sz="2000" dirty="0"/>
              <a:t> </a:t>
            </a:r>
            <a:r>
              <a:rPr sz="2000" dirty="0" err="1"/>
              <a:t>ba</a:t>
            </a:r>
            <a:r>
              <a:rPr sz="2000" dirty="0"/>
              <a:t>.)</a:t>
            </a:r>
            <a:br>
              <a:rPr sz="2000" dirty="0"/>
            </a:br>
            <a:r>
              <a:rPr sz="2000" dirty="0"/>
              <a:t>EN: Let’s start the meeting.</a:t>
            </a:r>
            <a:br>
              <a:rPr sz="2000" dirty="0"/>
            </a:br>
            <a:r>
              <a:rPr sz="2000" dirty="0"/>
              <a:t>DE: Lassen Sie </a:t>
            </a:r>
            <a:r>
              <a:rPr sz="2000" dirty="0" err="1"/>
              <a:t>uns</a:t>
            </a:r>
            <a:r>
              <a:rPr sz="2000" dirty="0"/>
              <a:t> </a:t>
            </a:r>
            <a:r>
              <a:rPr sz="2000" dirty="0" err="1"/>
              <a:t>mit</a:t>
            </a:r>
            <a:r>
              <a:rPr sz="2000" dirty="0"/>
              <a:t> dem Meeting </a:t>
            </a:r>
            <a:r>
              <a:rPr sz="2000" dirty="0" err="1"/>
              <a:t>beginnen</a:t>
            </a:r>
            <a:r>
              <a:rPr sz="2000" dirty="0"/>
              <a:t>.</a:t>
            </a:r>
          </a:p>
          <a:p>
            <a:pPr>
              <a:spcAft>
                <a:spcPts val="1000"/>
              </a:spcAft>
            </a:pPr>
            <a:r>
              <a:rPr sz="2000" dirty="0" err="1"/>
              <a:t>大家都收到了会议议程吗</a:t>
            </a:r>
            <a:r>
              <a:rPr sz="2000" dirty="0"/>
              <a:t>？ (</a:t>
            </a:r>
            <a:r>
              <a:rPr sz="2000" dirty="0" err="1"/>
              <a:t>Dàjiā</a:t>
            </a:r>
            <a:r>
              <a:rPr sz="2000" dirty="0"/>
              <a:t> </a:t>
            </a:r>
            <a:r>
              <a:rPr sz="2000" dirty="0" err="1"/>
              <a:t>dōu</a:t>
            </a:r>
            <a:r>
              <a:rPr sz="2000" dirty="0"/>
              <a:t> </a:t>
            </a:r>
            <a:r>
              <a:rPr sz="2000" dirty="0" err="1"/>
              <a:t>shōudào</a:t>
            </a:r>
            <a:r>
              <a:rPr sz="2000" dirty="0"/>
              <a:t> le </a:t>
            </a:r>
            <a:r>
              <a:rPr sz="2000" dirty="0" err="1"/>
              <a:t>huìyì</a:t>
            </a:r>
            <a:r>
              <a:rPr sz="2000" dirty="0"/>
              <a:t> </a:t>
            </a:r>
            <a:r>
              <a:rPr sz="2000" dirty="0" err="1"/>
              <a:t>yìchéng</a:t>
            </a:r>
            <a:r>
              <a:rPr sz="2000" dirty="0"/>
              <a:t> ma?)</a:t>
            </a:r>
            <a:br>
              <a:rPr sz="2000" dirty="0"/>
            </a:br>
            <a:r>
              <a:rPr sz="2000" dirty="0"/>
              <a:t>EN: Did everyone get the agenda?</a:t>
            </a:r>
            <a:br>
              <a:rPr sz="2000" dirty="0"/>
            </a:br>
            <a:r>
              <a:rPr sz="2000" dirty="0"/>
              <a:t>DE: Haben alle die </a:t>
            </a:r>
            <a:r>
              <a:rPr sz="2000" dirty="0" err="1"/>
              <a:t>Tagesordnung</a:t>
            </a:r>
            <a:r>
              <a:rPr sz="2000" dirty="0"/>
              <a:t> </a:t>
            </a:r>
            <a:r>
              <a:rPr sz="2000" dirty="0" err="1"/>
              <a:t>erhalten</a:t>
            </a:r>
            <a:r>
              <a:rPr sz="2000" dirty="0"/>
              <a:t>?</a:t>
            </a:r>
          </a:p>
          <a:p>
            <a:pPr>
              <a:spcAft>
                <a:spcPts val="1000"/>
              </a:spcAft>
            </a:pPr>
            <a:r>
              <a:rPr sz="2000" dirty="0" err="1"/>
              <a:t>我们开始会议吧</a:t>
            </a:r>
            <a:r>
              <a:rPr sz="2000" dirty="0"/>
              <a:t>。 (</a:t>
            </a:r>
            <a:r>
              <a:rPr sz="2000" dirty="0" err="1"/>
              <a:t>Wǒmen</a:t>
            </a:r>
            <a:r>
              <a:rPr sz="2000" dirty="0"/>
              <a:t> </a:t>
            </a:r>
            <a:r>
              <a:rPr sz="2000" dirty="0" err="1"/>
              <a:t>kāishǐ</a:t>
            </a:r>
            <a:r>
              <a:rPr sz="2000" dirty="0"/>
              <a:t> </a:t>
            </a:r>
            <a:r>
              <a:rPr sz="2000" dirty="0" err="1"/>
              <a:t>huìyì</a:t>
            </a:r>
            <a:r>
              <a:rPr sz="2000" dirty="0"/>
              <a:t> </a:t>
            </a:r>
            <a:r>
              <a:rPr sz="2000" dirty="0" err="1"/>
              <a:t>ba</a:t>
            </a:r>
            <a:r>
              <a:rPr sz="2000" dirty="0"/>
              <a:t>.)</a:t>
            </a:r>
            <a:br>
              <a:rPr sz="2000" dirty="0"/>
            </a:br>
            <a:r>
              <a:rPr sz="2000" dirty="0"/>
              <a:t>EN: Let’s start the meeting.</a:t>
            </a:r>
            <a:br>
              <a:rPr sz="2000" dirty="0"/>
            </a:br>
            <a:r>
              <a:rPr sz="2000" dirty="0"/>
              <a:t>DE: Lassen Sie </a:t>
            </a:r>
            <a:r>
              <a:rPr sz="2000" dirty="0" err="1"/>
              <a:t>uns</a:t>
            </a:r>
            <a:r>
              <a:rPr sz="2000" dirty="0"/>
              <a:t> </a:t>
            </a:r>
            <a:r>
              <a:rPr sz="2000" dirty="0" err="1"/>
              <a:t>mit</a:t>
            </a:r>
            <a:r>
              <a:rPr sz="2000" dirty="0"/>
              <a:t> dem Meeting </a:t>
            </a:r>
            <a:r>
              <a:rPr sz="2000" dirty="0" err="1"/>
              <a:t>beginnen</a:t>
            </a:r>
            <a:r>
              <a:rPr sz="2000"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Phase 4 – Transition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sz="2400" dirty="0"/>
          </a:p>
          <a:p>
            <a:pPr>
              <a:spcAft>
                <a:spcPts val="1000"/>
              </a:spcAft>
            </a:pPr>
            <a:r>
              <a:rPr sz="2400" dirty="0" err="1"/>
              <a:t>你能帮忙记录会议内容吗</a:t>
            </a:r>
            <a:r>
              <a:rPr sz="2400" dirty="0"/>
              <a:t>？ (</a:t>
            </a:r>
            <a:r>
              <a:rPr sz="2400" dirty="0" err="1"/>
              <a:t>Nǐ</a:t>
            </a:r>
            <a:r>
              <a:rPr sz="2400" dirty="0"/>
              <a:t> </a:t>
            </a:r>
            <a:r>
              <a:rPr sz="2400" dirty="0" err="1"/>
              <a:t>néng</a:t>
            </a:r>
            <a:r>
              <a:rPr sz="2400" dirty="0"/>
              <a:t> </a:t>
            </a:r>
            <a:r>
              <a:rPr sz="2400" dirty="0" err="1"/>
              <a:t>bāngmáng</a:t>
            </a:r>
            <a:r>
              <a:rPr sz="2400" dirty="0"/>
              <a:t> </a:t>
            </a:r>
            <a:r>
              <a:rPr sz="2400" dirty="0" err="1"/>
              <a:t>jìlù</a:t>
            </a:r>
            <a:r>
              <a:rPr sz="2400" dirty="0"/>
              <a:t> </a:t>
            </a:r>
            <a:r>
              <a:rPr sz="2400" dirty="0" err="1"/>
              <a:t>huìyì</a:t>
            </a:r>
            <a:r>
              <a:rPr sz="2400" dirty="0"/>
              <a:t> </a:t>
            </a:r>
            <a:r>
              <a:rPr sz="2400" dirty="0" err="1"/>
              <a:t>nèiróng</a:t>
            </a:r>
            <a:r>
              <a:rPr sz="2400" dirty="0"/>
              <a:t> ma?)</a:t>
            </a:r>
            <a:br>
              <a:rPr sz="2400" dirty="0"/>
            </a:br>
            <a:r>
              <a:rPr sz="2400" dirty="0"/>
              <a:t>EN: Can you take minutes for us?</a:t>
            </a:r>
            <a:br>
              <a:rPr sz="2400" dirty="0"/>
            </a:br>
            <a:r>
              <a:rPr sz="2400" dirty="0"/>
              <a:t>DE: </a:t>
            </a:r>
            <a:r>
              <a:rPr sz="2400" dirty="0" err="1"/>
              <a:t>Kannst</a:t>
            </a:r>
            <a:r>
              <a:rPr sz="2400" dirty="0"/>
              <a:t> du das </a:t>
            </a:r>
            <a:r>
              <a:rPr sz="2400" dirty="0" err="1"/>
              <a:t>Protokoll</a:t>
            </a:r>
            <a:r>
              <a:rPr sz="2400" dirty="0"/>
              <a:t> </a:t>
            </a:r>
            <a:r>
              <a:rPr sz="2400" dirty="0" err="1"/>
              <a:t>führen</a:t>
            </a:r>
            <a:r>
              <a:rPr sz="2400" dirty="0"/>
              <a:t>?</a:t>
            </a:r>
          </a:p>
          <a:p>
            <a:pPr>
              <a:spcAft>
                <a:spcPts val="1000"/>
              </a:spcAft>
            </a:pPr>
            <a:r>
              <a:rPr sz="2400" dirty="0" err="1"/>
              <a:t>对不起，我可以打断一下吗</a:t>
            </a:r>
            <a:r>
              <a:rPr sz="2400" dirty="0"/>
              <a:t>？ (</a:t>
            </a:r>
            <a:r>
              <a:rPr sz="2400" dirty="0" err="1"/>
              <a:t>Duìbùqǐ</a:t>
            </a:r>
            <a:r>
              <a:rPr sz="2400" dirty="0"/>
              <a:t>, </a:t>
            </a:r>
            <a:r>
              <a:rPr sz="2400" dirty="0" err="1"/>
              <a:t>wǒ</a:t>
            </a:r>
            <a:r>
              <a:rPr sz="2400" dirty="0"/>
              <a:t> </a:t>
            </a:r>
            <a:r>
              <a:rPr sz="2400" dirty="0" err="1"/>
              <a:t>kěyǐ</a:t>
            </a:r>
            <a:r>
              <a:rPr sz="2400" dirty="0"/>
              <a:t> </a:t>
            </a:r>
            <a:r>
              <a:rPr sz="2400" dirty="0" err="1"/>
              <a:t>dǎduàn</a:t>
            </a:r>
            <a:r>
              <a:rPr sz="2400" dirty="0"/>
              <a:t> </a:t>
            </a:r>
            <a:r>
              <a:rPr sz="2400" dirty="0" err="1"/>
              <a:t>yīxià</a:t>
            </a:r>
            <a:r>
              <a:rPr sz="2400" dirty="0"/>
              <a:t> ma?)</a:t>
            </a:r>
            <a:br>
              <a:rPr sz="2400" dirty="0"/>
            </a:br>
            <a:r>
              <a:rPr sz="2400" dirty="0"/>
              <a:t>EN: Sorry, may I interrupt you?</a:t>
            </a:r>
            <a:br>
              <a:rPr sz="2400" dirty="0"/>
            </a:br>
            <a:r>
              <a:rPr sz="2400" dirty="0"/>
              <a:t>DE: </a:t>
            </a:r>
            <a:r>
              <a:rPr sz="2400" dirty="0" err="1"/>
              <a:t>Entschuldigung</a:t>
            </a:r>
            <a:r>
              <a:rPr sz="2400" dirty="0"/>
              <a:t>, </a:t>
            </a:r>
            <a:r>
              <a:rPr sz="2400" dirty="0" err="1"/>
              <a:t>darf</a:t>
            </a:r>
            <a:r>
              <a:rPr sz="2400" dirty="0"/>
              <a:t> ich </a:t>
            </a:r>
            <a:r>
              <a:rPr sz="2400" dirty="0" err="1"/>
              <a:t>kurz</a:t>
            </a:r>
            <a:r>
              <a:rPr sz="2400" dirty="0"/>
              <a:t> </a:t>
            </a:r>
            <a:r>
              <a:rPr sz="2400" dirty="0" err="1"/>
              <a:t>unterbrechen</a:t>
            </a:r>
            <a:r>
              <a:rPr sz="2400" dirty="0"/>
              <a:t>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Phase 5 – Asking for Ideas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spcAft>
                <a:spcPts val="1000"/>
              </a:spcAft>
            </a:pPr>
            <a:r>
              <a:t>我们来头脑风暴一下吧。 (Wǒmen lái tóunǎo fēngbào yīxià ba.)</a:t>
            </a:r>
            <a:br/>
            <a:r>
              <a:t>EN: Let’s brainstorm some ideas.</a:t>
            </a:r>
            <a:br/>
            <a:r>
              <a:t>DE: Lasst uns ein Brainstorming machen.</a:t>
            </a:r>
          </a:p>
          <a:p>
            <a:pPr>
              <a:spcAft>
                <a:spcPts val="1000"/>
              </a:spcAft>
            </a:pPr>
            <a:r>
              <a:t>我建议…… (Wǒ jiànyì...)</a:t>
            </a:r>
            <a:br/>
            <a:r>
              <a:t>EN: I propose...</a:t>
            </a:r>
            <a:br/>
            <a:r>
              <a:t>DE: Ich schlage vor...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Phase 6 – Wrap-up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spcAft>
                <a:spcPts val="1000"/>
              </a:spcAft>
            </a:pPr>
            <a:r>
              <a:t>今天就到这里吧。 (Jīntiān jiù dào zhèlǐ ba.)</a:t>
            </a:r>
            <a:br/>
            <a:r>
              <a:t>EN: That’s all for today.</a:t>
            </a:r>
            <a:br/>
            <a:r>
              <a:t>DE: Das war’s für heute.</a:t>
            </a:r>
          </a:p>
          <a:p>
            <a:pPr>
              <a:spcAft>
                <a:spcPts val="1000"/>
              </a:spcAft>
            </a:pPr>
            <a:r>
              <a:t>感谢大家的参与。 (Gǎnxiè dàjiā de cānyù.)</a:t>
            </a:r>
            <a:br/>
            <a:r>
              <a:t>EN: Thanks everyone for participating.</a:t>
            </a:r>
            <a:br/>
            <a:r>
              <a:t>DE: Vielen Dank für eure Teilnahme.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Phase 7 – Follow-up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spcAft>
                <a:spcPts val="1000"/>
              </a:spcAft>
            </a:pPr>
            <a:r>
              <a:t>请根据会议纪要采取行动。 (Qǐng gēnjù huìyì jìyào cǎiqǔ xíngdòng.)</a:t>
            </a:r>
            <a:br/>
            <a:r>
              <a:t>EN: Please take action based on the meeting minutes.</a:t>
            </a:r>
            <a:br/>
            <a:r>
              <a:t>DE: Bitte handeln Sie gemäß dem Protokoll.</a:t>
            </a:r>
          </a:p>
          <a:p>
            <a:pPr>
              <a:spcAft>
                <a:spcPts val="1000"/>
              </a:spcAft>
            </a:pPr>
            <a:r>
              <a:t>我会发送提醒。 (Wǒ huì fāsòng tíxǐng.)</a:t>
            </a:r>
            <a:br/>
            <a:r>
              <a:t>EN: I’ll send a reminder.</a:t>
            </a:r>
            <a:br/>
            <a:r>
              <a:t>DE: Ich schicke eine Erinnerung.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507</Words>
  <Application>Microsoft Office PowerPoint</Application>
  <PresentationFormat>Bildschirmpräsentation (4:3)</PresentationFormat>
  <Paragraphs>33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Business Meeting   Multilingual Phrases</vt:lpstr>
      <vt:lpstr>Phase 1 – Before Meeting</vt:lpstr>
      <vt:lpstr>Phase 2 – Startphase</vt:lpstr>
      <vt:lpstr>Phase 3 – Kick-off</vt:lpstr>
      <vt:lpstr>Phase 4 – Transition</vt:lpstr>
      <vt:lpstr>Phase 5 – Asking for Ideas</vt:lpstr>
      <vt:lpstr>Phase 6 – Wrap-up</vt:lpstr>
      <vt:lpstr>Phase 7 – Follow-up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Thomas Ehrlich</dc:creator>
  <cp:keywords/>
  <dc:description>generated using python-pptx</dc:description>
  <cp:lastModifiedBy>Thomas Ehrlich</cp:lastModifiedBy>
  <cp:revision>1</cp:revision>
  <dcterms:created xsi:type="dcterms:W3CDTF">2013-01-27T09:14:16Z</dcterms:created>
  <dcterms:modified xsi:type="dcterms:W3CDTF">2025-10-28T08:45:08Z</dcterms:modified>
  <cp:category/>
</cp:coreProperties>
</file>